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9144000" cy="65833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>
      <p:cViewPr varScale="1">
        <p:scale>
          <a:sx n="108" d="100"/>
          <a:sy n="108" d="100"/>
        </p:scale>
        <p:origin x="1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77416"/>
            <a:ext cx="7772400" cy="2291986"/>
          </a:xfrm>
        </p:spPr>
        <p:txBody>
          <a:bodyPr anchor="b"/>
          <a:lstStyle>
            <a:lvl1pPr algn="ctr"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457790"/>
            <a:ext cx="6858000" cy="1589455"/>
          </a:xfrm>
        </p:spPr>
        <p:txBody>
          <a:bodyPr/>
          <a:lstStyle>
            <a:lvl1pPr marL="0" indent="0" algn="ctr">
              <a:buNone/>
              <a:defRPr sz="2304"/>
            </a:lvl1pPr>
            <a:lvl2pPr marL="438912" indent="0" algn="ctr">
              <a:buNone/>
              <a:defRPr sz="1920"/>
            </a:lvl2pPr>
            <a:lvl3pPr marL="877824" indent="0" algn="ctr">
              <a:buNone/>
              <a:defRPr sz="1728"/>
            </a:lvl3pPr>
            <a:lvl4pPr marL="1316736" indent="0" algn="ctr">
              <a:buNone/>
              <a:defRPr sz="1536"/>
            </a:lvl4pPr>
            <a:lvl5pPr marL="1755648" indent="0" algn="ctr">
              <a:buNone/>
              <a:defRPr sz="1536"/>
            </a:lvl5pPr>
            <a:lvl6pPr marL="2194560" indent="0" algn="ctr">
              <a:buNone/>
              <a:defRPr sz="1536"/>
            </a:lvl6pPr>
            <a:lvl7pPr marL="2633472" indent="0" algn="ctr">
              <a:buNone/>
              <a:defRPr sz="1536"/>
            </a:lvl7pPr>
            <a:lvl8pPr marL="3072384" indent="0" algn="ctr">
              <a:buNone/>
              <a:defRPr sz="1536"/>
            </a:lvl8pPr>
            <a:lvl9pPr marL="3511296" indent="0" algn="ctr">
              <a:buNone/>
              <a:defRPr sz="15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19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650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50503"/>
            <a:ext cx="1971675" cy="557909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50503"/>
            <a:ext cx="5800725" cy="55790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27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13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641271"/>
            <a:ext cx="7886700" cy="2738496"/>
          </a:xfrm>
        </p:spPr>
        <p:txBody>
          <a:bodyPr anchor="b"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405674"/>
            <a:ext cx="7886700" cy="1440110"/>
          </a:xfrm>
        </p:spPr>
        <p:txBody>
          <a:bodyPr/>
          <a:lstStyle>
            <a:lvl1pPr marL="0" indent="0">
              <a:buNone/>
              <a:defRPr sz="2304">
                <a:solidFill>
                  <a:schemeClr val="tx1"/>
                </a:solidFill>
              </a:defRPr>
            </a:lvl1pPr>
            <a:lvl2pPr marL="438912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2pPr>
            <a:lvl3pPr marL="877824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316736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4pPr>
            <a:lvl5pPr marL="1755648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5pPr>
            <a:lvl6pPr marL="2194560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6pPr>
            <a:lvl7pPr marL="2633472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7pPr>
            <a:lvl8pPr marL="3072384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8pPr>
            <a:lvl9pPr marL="3511296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42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752516"/>
            <a:ext cx="3886200" cy="41770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752516"/>
            <a:ext cx="3886200" cy="41770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88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50505"/>
            <a:ext cx="7886700" cy="1272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13839"/>
            <a:ext cx="3868340" cy="790917"/>
          </a:xfrm>
        </p:spPr>
        <p:txBody>
          <a:bodyPr anchor="b"/>
          <a:lstStyle>
            <a:lvl1pPr marL="0" indent="0">
              <a:buNone/>
              <a:defRPr sz="2304" b="1"/>
            </a:lvl1pPr>
            <a:lvl2pPr marL="438912" indent="0">
              <a:buNone/>
              <a:defRPr sz="1920" b="1"/>
            </a:lvl2pPr>
            <a:lvl3pPr marL="877824" indent="0">
              <a:buNone/>
              <a:defRPr sz="1728" b="1"/>
            </a:lvl3pPr>
            <a:lvl4pPr marL="1316736" indent="0">
              <a:buNone/>
              <a:defRPr sz="1536" b="1"/>
            </a:lvl4pPr>
            <a:lvl5pPr marL="1755648" indent="0">
              <a:buNone/>
              <a:defRPr sz="1536" b="1"/>
            </a:lvl5pPr>
            <a:lvl6pPr marL="2194560" indent="0">
              <a:buNone/>
              <a:defRPr sz="1536" b="1"/>
            </a:lvl6pPr>
            <a:lvl7pPr marL="2633472" indent="0">
              <a:buNone/>
              <a:defRPr sz="1536" b="1"/>
            </a:lvl7pPr>
            <a:lvl8pPr marL="3072384" indent="0">
              <a:buNone/>
              <a:defRPr sz="1536" b="1"/>
            </a:lvl8pPr>
            <a:lvl9pPr marL="3511296" indent="0">
              <a:buNone/>
              <a:defRPr sz="15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404756"/>
            <a:ext cx="3868340" cy="35370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13839"/>
            <a:ext cx="3887391" cy="790917"/>
          </a:xfrm>
        </p:spPr>
        <p:txBody>
          <a:bodyPr anchor="b"/>
          <a:lstStyle>
            <a:lvl1pPr marL="0" indent="0">
              <a:buNone/>
              <a:defRPr sz="2304" b="1"/>
            </a:lvl1pPr>
            <a:lvl2pPr marL="438912" indent="0">
              <a:buNone/>
              <a:defRPr sz="1920" b="1"/>
            </a:lvl2pPr>
            <a:lvl3pPr marL="877824" indent="0">
              <a:buNone/>
              <a:defRPr sz="1728" b="1"/>
            </a:lvl3pPr>
            <a:lvl4pPr marL="1316736" indent="0">
              <a:buNone/>
              <a:defRPr sz="1536" b="1"/>
            </a:lvl4pPr>
            <a:lvl5pPr marL="1755648" indent="0">
              <a:buNone/>
              <a:defRPr sz="1536" b="1"/>
            </a:lvl5pPr>
            <a:lvl6pPr marL="2194560" indent="0">
              <a:buNone/>
              <a:defRPr sz="1536" b="1"/>
            </a:lvl6pPr>
            <a:lvl7pPr marL="2633472" indent="0">
              <a:buNone/>
              <a:defRPr sz="1536" b="1"/>
            </a:lvl7pPr>
            <a:lvl8pPr marL="3072384" indent="0">
              <a:buNone/>
              <a:defRPr sz="1536" b="1"/>
            </a:lvl8pPr>
            <a:lvl9pPr marL="3511296" indent="0">
              <a:buNone/>
              <a:defRPr sz="15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404756"/>
            <a:ext cx="3887391" cy="35370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07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74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975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8891"/>
            <a:ext cx="2949178" cy="1536118"/>
          </a:xfrm>
        </p:spPr>
        <p:txBody>
          <a:bodyPr anchor="b"/>
          <a:lstStyle>
            <a:lvl1pPr>
              <a:defRPr sz="30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47884"/>
            <a:ext cx="4629150" cy="4678455"/>
          </a:xfrm>
        </p:spPr>
        <p:txBody>
          <a:bodyPr/>
          <a:lstStyle>
            <a:lvl1pPr>
              <a:defRPr sz="3072"/>
            </a:lvl1pPr>
            <a:lvl2pPr>
              <a:defRPr sz="2688"/>
            </a:lvl2pPr>
            <a:lvl3pPr>
              <a:defRPr sz="2304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975009"/>
            <a:ext cx="2949178" cy="3658948"/>
          </a:xfrm>
        </p:spPr>
        <p:txBody>
          <a:bodyPr/>
          <a:lstStyle>
            <a:lvl1pPr marL="0" indent="0">
              <a:buNone/>
              <a:defRPr sz="1536"/>
            </a:lvl1pPr>
            <a:lvl2pPr marL="438912" indent="0">
              <a:buNone/>
              <a:defRPr sz="1344"/>
            </a:lvl2pPr>
            <a:lvl3pPr marL="877824" indent="0">
              <a:buNone/>
              <a:defRPr sz="1152"/>
            </a:lvl3pPr>
            <a:lvl4pPr marL="1316736" indent="0">
              <a:buNone/>
              <a:defRPr sz="960"/>
            </a:lvl4pPr>
            <a:lvl5pPr marL="1755648" indent="0">
              <a:buNone/>
              <a:defRPr sz="960"/>
            </a:lvl5pPr>
            <a:lvl6pPr marL="2194560" indent="0">
              <a:buNone/>
              <a:defRPr sz="960"/>
            </a:lvl6pPr>
            <a:lvl7pPr marL="2633472" indent="0">
              <a:buNone/>
              <a:defRPr sz="960"/>
            </a:lvl7pPr>
            <a:lvl8pPr marL="3072384" indent="0">
              <a:buNone/>
              <a:defRPr sz="960"/>
            </a:lvl8pPr>
            <a:lvl9pPr marL="3511296" indent="0">
              <a:buNone/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83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8891"/>
            <a:ext cx="2949178" cy="1536118"/>
          </a:xfrm>
        </p:spPr>
        <p:txBody>
          <a:bodyPr anchor="b"/>
          <a:lstStyle>
            <a:lvl1pPr>
              <a:defRPr sz="30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47884"/>
            <a:ext cx="4629150" cy="4678455"/>
          </a:xfrm>
        </p:spPr>
        <p:txBody>
          <a:bodyPr anchor="t"/>
          <a:lstStyle>
            <a:lvl1pPr marL="0" indent="0">
              <a:buNone/>
              <a:defRPr sz="3072"/>
            </a:lvl1pPr>
            <a:lvl2pPr marL="438912" indent="0">
              <a:buNone/>
              <a:defRPr sz="2688"/>
            </a:lvl2pPr>
            <a:lvl3pPr marL="877824" indent="0">
              <a:buNone/>
              <a:defRPr sz="2304"/>
            </a:lvl3pPr>
            <a:lvl4pPr marL="1316736" indent="0">
              <a:buNone/>
              <a:defRPr sz="1920"/>
            </a:lvl4pPr>
            <a:lvl5pPr marL="1755648" indent="0">
              <a:buNone/>
              <a:defRPr sz="1920"/>
            </a:lvl5pPr>
            <a:lvl6pPr marL="2194560" indent="0">
              <a:buNone/>
              <a:defRPr sz="1920"/>
            </a:lvl6pPr>
            <a:lvl7pPr marL="2633472" indent="0">
              <a:buNone/>
              <a:defRPr sz="1920"/>
            </a:lvl7pPr>
            <a:lvl8pPr marL="3072384" indent="0">
              <a:buNone/>
              <a:defRPr sz="1920"/>
            </a:lvl8pPr>
            <a:lvl9pPr marL="3511296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975009"/>
            <a:ext cx="2949178" cy="3658948"/>
          </a:xfrm>
        </p:spPr>
        <p:txBody>
          <a:bodyPr/>
          <a:lstStyle>
            <a:lvl1pPr marL="0" indent="0">
              <a:buNone/>
              <a:defRPr sz="1536"/>
            </a:lvl1pPr>
            <a:lvl2pPr marL="438912" indent="0">
              <a:buNone/>
              <a:defRPr sz="1344"/>
            </a:lvl2pPr>
            <a:lvl3pPr marL="877824" indent="0">
              <a:buNone/>
              <a:defRPr sz="1152"/>
            </a:lvl3pPr>
            <a:lvl4pPr marL="1316736" indent="0">
              <a:buNone/>
              <a:defRPr sz="960"/>
            </a:lvl4pPr>
            <a:lvl5pPr marL="1755648" indent="0">
              <a:buNone/>
              <a:defRPr sz="960"/>
            </a:lvl5pPr>
            <a:lvl6pPr marL="2194560" indent="0">
              <a:buNone/>
              <a:defRPr sz="960"/>
            </a:lvl6pPr>
            <a:lvl7pPr marL="2633472" indent="0">
              <a:buNone/>
              <a:defRPr sz="960"/>
            </a:lvl7pPr>
            <a:lvl8pPr marL="3072384" indent="0">
              <a:buNone/>
              <a:defRPr sz="960"/>
            </a:lvl8pPr>
            <a:lvl9pPr marL="3511296" indent="0">
              <a:buNone/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087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50505"/>
            <a:ext cx="7886700" cy="12724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752516"/>
            <a:ext cx="7886700" cy="4177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101804"/>
            <a:ext cx="2057400" cy="3505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AF652-E006-AA4A-9B50-B85763744FCB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101804"/>
            <a:ext cx="3086100" cy="3505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101804"/>
            <a:ext cx="2057400" cy="3505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EBECF-0A7A-5D4C-9AB0-501E4FEE6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70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877824" rtl="0" eaLnBrk="1" latinLnBrk="0" hangingPunct="1">
        <a:lnSpc>
          <a:spcPct val="90000"/>
        </a:lnSpc>
        <a:spcBef>
          <a:spcPct val="0"/>
        </a:spcBef>
        <a:buNone/>
        <a:defRPr sz="42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9456" indent="-219456" algn="l" defTabSz="877824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2688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2304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536192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4pPr>
      <a:lvl5pPr marL="1975104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5pPr>
      <a:lvl6pPr marL="2414016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6pPr>
      <a:lvl7pPr marL="2852928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7pPr>
      <a:lvl8pPr marL="3291840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8pPr>
      <a:lvl9pPr marL="3730752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1pPr>
      <a:lvl2pPr marL="438912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2pPr>
      <a:lvl3pPr marL="877824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3pPr>
      <a:lvl4pPr marL="1316736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4pPr>
      <a:lvl5pPr marL="1755648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5pPr>
      <a:lvl6pPr marL="2194560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6pPr>
      <a:lvl7pPr marL="2633472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7pPr>
      <a:lvl8pPr marL="3072384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8pPr>
      <a:lvl9pPr marL="3511296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1C0B18-7ACD-25A0-4232-11872B58E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9954" y="574227"/>
            <a:ext cx="3362324" cy="26898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608FE2-9630-3348-EF1A-1AAA787BA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6869" y="3621618"/>
            <a:ext cx="3362324" cy="26898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4785B1-04E1-3C3A-2AF6-2B68642DCE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37" y="1351317"/>
            <a:ext cx="5162072" cy="34413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88AA496-76FF-F02B-2556-542C61E8477B}"/>
              </a:ext>
            </a:extLst>
          </p:cNvPr>
          <p:cNvSpPr/>
          <p:nvPr/>
        </p:nvSpPr>
        <p:spPr>
          <a:xfrm>
            <a:off x="347663" y="262054"/>
            <a:ext cx="8448674" cy="60592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C0705F-A1C8-BFE0-C9EC-116031D084D4}"/>
              </a:ext>
            </a:extLst>
          </p:cNvPr>
          <p:cNvCxnSpPr>
            <a:cxnSpLocks/>
          </p:cNvCxnSpPr>
          <p:nvPr/>
        </p:nvCxnSpPr>
        <p:spPr>
          <a:xfrm>
            <a:off x="5414242" y="262056"/>
            <a:ext cx="0" cy="60592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14517FF-D4A4-7690-1191-E4B0CA3975E7}"/>
              </a:ext>
            </a:extLst>
          </p:cNvPr>
          <p:cNvCxnSpPr>
            <a:cxnSpLocks/>
          </p:cNvCxnSpPr>
          <p:nvPr/>
        </p:nvCxnSpPr>
        <p:spPr>
          <a:xfrm flipH="1">
            <a:off x="5408583" y="3281785"/>
            <a:ext cx="339638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A56460F-DC21-52A4-937F-6C28958C033C}"/>
              </a:ext>
            </a:extLst>
          </p:cNvPr>
          <p:cNvSpPr txBox="1"/>
          <p:nvPr/>
        </p:nvSpPr>
        <p:spPr>
          <a:xfrm>
            <a:off x="347665" y="262054"/>
            <a:ext cx="1381117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A </a:t>
            </a:r>
            <a:r>
              <a:rPr lang="en-US" dirty="0"/>
              <a:t>IPM kernel</a:t>
            </a:r>
            <a:endParaRPr 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8B5C4B7-BB24-A0FF-C94B-4F4275C1DE0C}"/>
              </a:ext>
            </a:extLst>
          </p:cNvPr>
          <p:cNvSpPr txBox="1"/>
          <p:nvPr/>
        </p:nvSpPr>
        <p:spPr>
          <a:xfrm>
            <a:off x="5418246" y="262054"/>
            <a:ext cx="1940531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B </a:t>
            </a:r>
            <a:r>
              <a:rPr lang="en-US" dirty="0"/>
              <a:t>sensitivity kernel</a:t>
            </a:r>
            <a:endParaRPr lang="en-US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0A0425-C577-46FC-2BFB-A00EA985D1F8}"/>
              </a:ext>
            </a:extLst>
          </p:cNvPr>
          <p:cNvSpPr txBox="1"/>
          <p:nvPr/>
        </p:nvSpPr>
        <p:spPr>
          <a:xfrm>
            <a:off x="5418244" y="3281786"/>
            <a:ext cx="1848751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C </a:t>
            </a:r>
            <a:r>
              <a:rPr lang="en-US" dirty="0"/>
              <a:t>elasticity kernel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98248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9</TotalTime>
  <Words>9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Alice Elizabeth Stears</dc:creator>
  <cp:lastModifiedBy>Alice Elizabeth Stears</cp:lastModifiedBy>
  <cp:revision>2</cp:revision>
  <dcterms:created xsi:type="dcterms:W3CDTF">2023-09-14T19:34:03Z</dcterms:created>
  <dcterms:modified xsi:type="dcterms:W3CDTF">2023-09-14T19:50:33Z</dcterms:modified>
</cp:coreProperties>
</file>

<file path=docProps/thumbnail.jpeg>
</file>